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9144000" cy="6858000" type="screen4x3"/>
  <p:notesSz cx="9144000" cy="6858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91539" y="216408"/>
            <a:ext cx="7388352" cy="52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838200" y="617219"/>
            <a:ext cx="7491983" cy="420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00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00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0">
                <a:solidFill>
                  <a:srgbClr val="0000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465320" y="39623"/>
            <a:ext cx="4678680" cy="3413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5029200" y="306324"/>
            <a:ext cx="950976" cy="220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5797296" y="306324"/>
            <a:ext cx="233172" cy="22097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5893308" y="306324"/>
            <a:ext cx="3250691" cy="22097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910" y="298830"/>
            <a:ext cx="7174179" cy="708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0">
                <a:solidFill>
                  <a:srgbClr val="000099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10/18/2015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mailto:enrique.toutin@uac.cl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3" Type="http://schemas.openxmlformats.org/officeDocument/2006/relationships/image" Target="../media/image95.jpg"/><Relationship Id="rId7" Type="http://schemas.openxmlformats.org/officeDocument/2006/relationships/image" Target="../media/image99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g"/><Relationship Id="rId5" Type="http://schemas.openxmlformats.org/officeDocument/2006/relationships/image" Target="../media/image97.jpg"/><Relationship Id="rId4" Type="http://schemas.openxmlformats.org/officeDocument/2006/relationships/image" Target="../media/image96.jpg"/><Relationship Id="rId9" Type="http://schemas.openxmlformats.org/officeDocument/2006/relationships/image" Target="../media/image10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4.jpg"/><Relationship Id="rId4" Type="http://schemas.openxmlformats.org/officeDocument/2006/relationships/image" Target="../media/image1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g"/><Relationship Id="rId3" Type="http://schemas.openxmlformats.org/officeDocument/2006/relationships/image" Target="../media/image127.jpg"/><Relationship Id="rId7" Type="http://schemas.openxmlformats.org/officeDocument/2006/relationships/image" Target="../media/image131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0.jpg"/><Relationship Id="rId5" Type="http://schemas.openxmlformats.org/officeDocument/2006/relationships/image" Target="../media/image129.jpg"/><Relationship Id="rId4" Type="http://schemas.openxmlformats.org/officeDocument/2006/relationships/image" Target="../media/image128.jpg"/><Relationship Id="rId9" Type="http://schemas.openxmlformats.org/officeDocument/2006/relationships/image" Target="../media/image1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jpg"/><Relationship Id="rId5" Type="http://schemas.openxmlformats.org/officeDocument/2006/relationships/image" Target="../media/image137.jpg"/><Relationship Id="rId4" Type="http://schemas.openxmlformats.org/officeDocument/2006/relationships/image" Target="../media/image13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7" Type="http://schemas.openxmlformats.org/officeDocument/2006/relationships/image" Target="../media/image144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g"/><Relationship Id="rId3" Type="http://schemas.openxmlformats.org/officeDocument/2006/relationships/image" Target="../media/image146.jpg"/><Relationship Id="rId7" Type="http://schemas.openxmlformats.org/officeDocument/2006/relationships/image" Target="../media/image150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Relationship Id="rId9" Type="http://schemas.openxmlformats.org/officeDocument/2006/relationships/image" Target="../media/image1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7.png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2.jpg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3" Type="http://schemas.openxmlformats.org/officeDocument/2006/relationships/image" Target="../media/image164.jpg"/><Relationship Id="rId7" Type="http://schemas.openxmlformats.org/officeDocument/2006/relationships/image" Target="../media/image168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7.jpg"/><Relationship Id="rId5" Type="http://schemas.openxmlformats.org/officeDocument/2006/relationships/image" Target="../media/image166.jpg"/><Relationship Id="rId4" Type="http://schemas.openxmlformats.org/officeDocument/2006/relationships/image" Target="../media/image165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g"/><Relationship Id="rId3" Type="http://schemas.openxmlformats.org/officeDocument/2006/relationships/image" Target="../media/image171.jpg"/><Relationship Id="rId7" Type="http://schemas.openxmlformats.org/officeDocument/2006/relationships/image" Target="../media/image175.jpg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g"/><Relationship Id="rId7" Type="http://schemas.openxmlformats.org/officeDocument/2006/relationships/image" Target="../media/image182.jpg"/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jpg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jpg"/><Relationship Id="rId4" Type="http://schemas.openxmlformats.org/officeDocument/2006/relationships/image" Target="../media/image18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g"/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1.jpg"/><Relationship Id="rId4" Type="http://schemas.openxmlformats.org/officeDocument/2006/relationships/image" Target="../media/image19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jpg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g"/><Relationship Id="rId3" Type="http://schemas.openxmlformats.org/officeDocument/2006/relationships/image" Target="../media/image198.jpg"/><Relationship Id="rId7" Type="http://schemas.openxmlformats.org/officeDocument/2006/relationships/image" Target="../media/image202.jpg"/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1.jpg"/><Relationship Id="rId5" Type="http://schemas.openxmlformats.org/officeDocument/2006/relationships/image" Target="../media/image200.jpg"/><Relationship Id="rId4" Type="http://schemas.openxmlformats.org/officeDocument/2006/relationships/image" Target="../media/image19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09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8.jpg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4.jpg"/><Relationship Id="rId5" Type="http://schemas.openxmlformats.org/officeDocument/2006/relationships/image" Target="../media/image213.jpg"/><Relationship Id="rId4" Type="http://schemas.openxmlformats.org/officeDocument/2006/relationships/image" Target="../media/image21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g"/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g"/><Relationship Id="rId7" Type="http://schemas.openxmlformats.org/officeDocument/2006/relationships/image" Target="../media/image225.jp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4.jpg"/><Relationship Id="rId5" Type="http://schemas.openxmlformats.org/officeDocument/2006/relationships/image" Target="../media/image223.jpg"/><Relationship Id="rId4" Type="http://schemas.openxmlformats.org/officeDocument/2006/relationships/image" Target="../media/image22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g"/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9.jpg"/><Relationship Id="rId4" Type="http://schemas.openxmlformats.org/officeDocument/2006/relationships/image" Target="../media/image22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jpg"/><Relationship Id="rId5" Type="http://schemas.openxmlformats.org/officeDocument/2006/relationships/image" Target="../media/image233.jpg"/><Relationship Id="rId4" Type="http://schemas.openxmlformats.org/officeDocument/2006/relationships/image" Target="../media/image23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8.jpg"/><Relationship Id="rId4" Type="http://schemas.openxmlformats.org/officeDocument/2006/relationships/image" Target="../media/image237.jp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g"/><Relationship Id="rId3" Type="http://schemas.openxmlformats.org/officeDocument/2006/relationships/image" Target="../media/image240.jpg"/><Relationship Id="rId7" Type="http://schemas.openxmlformats.org/officeDocument/2006/relationships/image" Target="../media/image244.jpg"/><Relationship Id="rId2" Type="http://schemas.openxmlformats.org/officeDocument/2006/relationships/image" Target="../media/image23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3.jpg"/><Relationship Id="rId5" Type="http://schemas.openxmlformats.org/officeDocument/2006/relationships/image" Target="../media/image242.jpg"/><Relationship Id="rId4" Type="http://schemas.openxmlformats.org/officeDocument/2006/relationships/image" Target="../media/image241.jpg"/><Relationship Id="rId9" Type="http://schemas.openxmlformats.org/officeDocument/2006/relationships/image" Target="../media/image24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0.jpg"/><Relationship Id="rId5" Type="http://schemas.openxmlformats.org/officeDocument/2006/relationships/image" Target="../media/image249.jpg"/><Relationship Id="rId4" Type="http://schemas.openxmlformats.org/officeDocument/2006/relationships/image" Target="../media/image248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g"/><Relationship Id="rId2" Type="http://schemas.openxmlformats.org/officeDocument/2006/relationships/image" Target="../media/image25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g"/><Relationship Id="rId2" Type="http://schemas.openxmlformats.org/officeDocument/2006/relationships/image" Target="../media/image2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8.jpg"/><Relationship Id="rId5" Type="http://schemas.openxmlformats.org/officeDocument/2006/relationships/image" Target="../media/image257.jpg"/><Relationship Id="rId4" Type="http://schemas.openxmlformats.org/officeDocument/2006/relationships/image" Target="../media/image2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2.jpg"/><Relationship Id="rId4" Type="http://schemas.openxmlformats.org/officeDocument/2006/relationships/image" Target="../media/image261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5.jp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jpg"/><Relationship Id="rId3" Type="http://schemas.openxmlformats.org/officeDocument/2006/relationships/image" Target="../media/image267.jpg"/><Relationship Id="rId7" Type="http://schemas.openxmlformats.org/officeDocument/2006/relationships/image" Target="../media/image271.jpg"/><Relationship Id="rId2" Type="http://schemas.openxmlformats.org/officeDocument/2006/relationships/image" Target="../media/image2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jpg"/><Relationship Id="rId5" Type="http://schemas.openxmlformats.org/officeDocument/2006/relationships/image" Target="../media/image269.jpg"/><Relationship Id="rId4" Type="http://schemas.openxmlformats.org/officeDocument/2006/relationships/image" Target="../media/image26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g"/><Relationship Id="rId2" Type="http://schemas.openxmlformats.org/officeDocument/2006/relationships/image" Target="../media/image27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g"/><Relationship Id="rId2" Type="http://schemas.openxmlformats.org/officeDocument/2006/relationships/image" Target="../media/image27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g"/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g"/><Relationship Id="rId2" Type="http://schemas.openxmlformats.org/officeDocument/2006/relationships/image" Target="../media/image28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4.jpg"/><Relationship Id="rId4" Type="http://schemas.openxmlformats.org/officeDocument/2006/relationships/image" Target="../media/image28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7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g"/><Relationship Id="rId7" Type="http://schemas.openxmlformats.org/officeDocument/2006/relationships/image" Target="../media/image293.jpg"/><Relationship Id="rId2" Type="http://schemas.openxmlformats.org/officeDocument/2006/relationships/image" Target="../media/image28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2.jpg"/><Relationship Id="rId5" Type="http://schemas.openxmlformats.org/officeDocument/2006/relationships/image" Target="../media/image291.jpg"/><Relationship Id="rId4" Type="http://schemas.openxmlformats.org/officeDocument/2006/relationships/image" Target="../media/image290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jpg"/><Relationship Id="rId3" Type="http://schemas.openxmlformats.org/officeDocument/2006/relationships/image" Target="../media/image295.jpg"/><Relationship Id="rId7" Type="http://schemas.openxmlformats.org/officeDocument/2006/relationships/image" Target="../media/image299.jpg"/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8.jpg"/><Relationship Id="rId5" Type="http://schemas.openxmlformats.org/officeDocument/2006/relationships/image" Target="../media/image297.jpg"/><Relationship Id="rId4" Type="http://schemas.openxmlformats.org/officeDocument/2006/relationships/image" Target="../media/image296.jpg"/><Relationship Id="rId9" Type="http://schemas.openxmlformats.org/officeDocument/2006/relationships/image" Target="../media/image301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g"/><Relationship Id="rId2" Type="http://schemas.openxmlformats.org/officeDocument/2006/relationships/image" Target="../media/image30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6.jpg"/><Relationship Id="rId5" Type="http://schemas.openxmlformats.org/officeDocument/2006/relationships/image" Target="../media/image305.jpg"/><Relationship Id="rId4" Type="http://schemas.openxmlformats.org/officeDocument/2006/relationships/image" Target="../media/image304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0.jpg"/><Relationship Id="rId4" Type="http://schemas.openxmlformats.org/officeDocument/2006/relationships/image" Target="../media/image309.jp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7.jpg"/><Relationship Id="rId3" Type="http://schemas.openxmlformats.org/officeDocument/2006/relationships/image" Target="../media/image312.jpg"/><Relationship Id="rId7" Type="http://schemas.openxmlformats.org/officeDocument/2006/relationships/image" Target="../media/image316.jpg"/><Relationship Id="rId2" Type="http://schemas.openxmlformats.org/officeDocument/2006/relationships/image" Target="../media/image31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5.jpg"/><Relationship Id="rId5" Type="http://schemas.openxmlformats.org/officeDocument/2006/relationships/image" Target="../media/image314.jpg"/><Relationship Id="rId4" Type="http://schemas.openxmlformats.org/officeDocument/2006/relationships/image" Target="../media/image313.jpg"/><Relationship Id="rId9" Type="http://schemas.openxmlformats.org/officeDocument/2006/relationships/image" Target="../media/image310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jpg"/><Relationship Id="rId3" Type="http://schemas.openxmlformats.org/officeDocument/2006/relationships/image" Target="../media/image319.jpg"/><Relationship Id="rId7" Type="http://schemas.openxmlformats.org/officeDocument/2006/relationships/image" Target="../media/image323.jp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2.jpg"/><Relationship Id="rId5" Type="http://schemas.openxmlformats.org/officeDocument/2006/relationships/image" Target="../media/image321.jpg"/><Relationship Id="rId4" Type="http://schemas.openxmlformats.org/officeDocument/2006/relationships/image" Target="../media/image320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pc="-10" dirty="0"/>
              <a:t>PERFORACIÓN </a:t>
            </a:r>
            <a:r>
              <a:rPr spc="-5" dirty="0"/>
              <a:t>Y </a:t>
            </a:r>
            <a:r>
              <a:rPr spc="-15" dirty="0"/>
              <a:t>TRONADURA </a:t>
            </a:r>
            <a:r>
              <a:rPr spc="-5" dirty="0"/>
              <a:t>II</a:t>
            </a:r>
            <a:r>
              <a:rPr spc="90" dirty="0"/>
              <a:t> </a:t>
            </a:r>
            <a:r>
              <a:rPr spc="-5" dirty="0"/>
              <a:t>(RAJO)</a:t>
            </a:r>
          </a:p>
          <a:p>
            <a:pPr algn="ctr">
              <a:lnSpc>
                <a:spcPct val="100000"/>
              </a:lnSpc>
              <a:spcBef>
                <a:spcPts val="30"/>
              </a:spcBef>
            </a:pPr>
            <a:r>
              <a:rPr sz="2000" spc="-5" dirty="0"/>
              <a:t>MÓDULO PERFORACIÓN </a:t>
            </a:r>
            <a:r>
              <a:rPr sz="2000" spc="-60" dirty="0"/>
              <a:t>ROTATIVA </a:t>
            </a:r>
            <a:r>
              <a:rPr sz="2000" spc="5" dirty="0"/>
              <a:t>CON</a:t>
            </a:r>
            <a:r>
              <a:rPr sz="2000" spc="-140" dirty="0"/>
              <a:t> </a:t>
            </a:r>
            <a:r>
              <a:rPr sz="2000" spc="-5" dirty="0"/>
              <a:t>TRICONOS</a:t>
            </a:r>
            <a:endParaRPr sz="2000"/>
          </a:p>
        </p:txBody>
      </p:sp>
      <p:sp>
        <p:nvSpPr>
          <p:cNvPr id="3" name="object 3"/>
          <p:cNvSpPr txBox="1"/>
          <p:nvPr/>
        </p:nvSpPr>
        <p:spPr>
          <a:xfrm>
            <a:off x="3012185" y="5269357"/>
            <a:ext cx="3270885" cy="1217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725" indent="-38100">
              <a:lnSpc>
                <a:spcPct val="100000"/>
              </a:lnSpc>
            </a:pPr>
            <a:r>
              <a:rPr sz="1800" b="1" spc="-5" dirty="0">
                <a:solidFill>
                  <a:srgbClr val="000099"/>
                </a:solidFill>
                <a:latin typeface="Arial"/>
                <a:cs typeface="Arial"/>
              </a:rPr>
              <a:t>ENRIQUE TOUTIN</a:t>
            </a:r>
            <a:r>
              <a:rPr sz="1800" b="1" spc="-9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00099"/>
                </a:solidFill>
                <a:latin typeface="Arial"/>
                <a:cs typeface="Arial"/>
              </a:rPr>
              <a:t>CISTERNA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  <a:spcBef>
                <a:spcPts val="1510"/>
              </a:spcBef>
            </a:pPr>
            <a:r>
              <a:rPr sz="1800" b="1" spc="-5" dirty="0">
                <a:solidFill>
                  <a:srgbClr val="000099"/>
                </a:solidFill>
                <a:latin typeface="Arial"/>
                <a:cs typeface="Arial"/>
              </a:rPr>
              <a:t>INGENIERO </a:t>
            </a:r>
            <a:r>
              <a:rPr sz="1800" b="1" dirty="0">
                <a:solidFill>
                  <a:srgbClr val="000099"/>
                </a:solidFill>
                <a:latin typeface="Arial"/>
                <a:cs typeface="Arial"/>
              </a:rPr>
              <a:t>CIVIL </a:t>
            </a:r>
            <a:r>
              <a:rPr sz="1800" b="1" spc="-5" dirty="0">
                <a:solidFill>
                  <a:srgbClr val="000099"/>
                </a:solidFill>
                <a:latin typeface="Arial"/>
                <a:cs typeface="Arial"/>
              </a:rPr>
              <a:t>DE</a:t>
            </a:r>
            <a:r>
              <a:rPr sz="1800" b="1" spc="-75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800" b="1" spc="-15" dirty="0">
                <a:solidFill>
                  <a:srgbClr val="000099"/>
                </a:solidFill>
                <a:latin typeface="Arial"/>
                <a:cs typeface="Arial"/>
              </a:rPr>
              <a:t>MINAS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10"/>
              </a:spcBef>
            </a:pPr>
            <a:r>
              <a:rPr sz="1800" b="1" spc="-10" dirty="0">
                <a:solidFill>
                  <a:srgbClr val="000099"/>
                </a:solidFill>
                <a:latin typeface="Arial"/>
                <a:cs typeface="Arial"/>
              </a:rPr>
              <a:t>EMAIL:</a:t>
            </a:r>
            <a:r>
              <a:rPr sz="1800" b="1" spc="-60" dirty="0">
                <a:solidFill>
                  <a:srgbClr val="000099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enrique.toutin@uac.cl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7250" y="1285747"/>
            <a:ext cx="7215124" cy="3643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5750" y="214375"/>
            <a:ext cx="2886075" cy="24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63"/>
            <a:ext cx="4572000" cy="10112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86376" y="642873"/>
            <a:ext cx="4357623" cy="11207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786376" y="1785873"/>
            <a:ext cx="587375" cy="219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857375"/>
            <a:ext cx="4365625" cy="9588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86125" y="2917825"/>
            <a:ext cx="5857874" cy="39401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437" y="4286186"/>
            <a:ext cx="3214624" cy="20717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71501"/>
            <a:ext cx="4229100" cy="314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00126"/>
            <a:ext cx="6515100" cy="128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714436"/>
            <a:ext cx="6516624" cy="1214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000375"/>
            <a:ext cx="6643624" cy="1257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34025" y="3873500"/>
            <a:ext cx="3609974" cy="29844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99998"/>
            <a:ext cx="6011926" cy="142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86376" y="1681225"/>
            <a:ext cx="4357624" cy="51767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571500"/>
            <a:ext cx="7329424" cy="142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43000" y="2571750"/>
            <a:ext cx="6975475" cy="1714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6801" y="4929187"/>
            <a:ext cx="7307198" cy="1233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" y="428625"/>
            <a:ext cx="4114800" cy="314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90600"/>
            <a:ext cx="6713601" cy="27241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214812"/>
            <a:ext cx="6429375" cy="1571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43751" y="3524250"/>
            <a:ext cx="2500248" cy="33337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00875" y="569848"/>
            <a:ext cx="1928876" cy="2930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00126"/>
            <a:ext cx="5624576" cy="2071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337" y="2786126"/>
            <a:ext cx="5416550" cy="1642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53151" y="2643250"/>
            <a:ext cx="3490848" cy="4214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4714875"/>
            <a:ext cx="5367401" cy="1714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72251" y="571500"/>
            <a:ext cx="2785999" cy="2119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2937" y="643001"/>
            <a:ext cx="7905750" cy="5929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86501" y="555624"/>
            <a:ext cx="3357498" cy="63023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2937" y="357250"/>
            <a:ext cx="2324100" cy="276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7187" y="928624"/>
            <a:ext cx="5200650" cy="809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642998"/>
            <a:ext cx="5419725" cy="1047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00501" y="2571623"/>
            <a:ext cx="2397125" cy="24718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714750"/>
            <a:ext cx="3429000" cy="31432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98825" y="2786125"/>
            <a:ext cx="5845174" cy="4071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42873"/>
            <a:ext cx="6500876" cy="2171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637" y="3857561"/>
            <a:ext cx="3138424" cy="2500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625" y="500126"/>
            <a:ext cx="4105275" cy="552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285875"/>
            <a:ext cx="5257800" cy="1619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857500"/>
            <a:ext cx="5133975" cy="14954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437" y="4305300"/>
            <a:ext cx="5086350" cy="1838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86375" y="1500250"/>
            <a:ext cx="3805174" cy="42147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2873"/>
            <a:ext cx="8500999" cy="13144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143125"/>
            <a:ext cx="8286750" cy="179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312" y="4357687"/>
            <a:ext cx="8143875" cy="1371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85750" y="643001"/>
            <a:ext cx="5114925" cy="714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7187" y="1500124"/>
            <a:ext cx="5124450" cy="2828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15001" y="1928876"/>
            <a:ext cx="3657600" cy="4659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28625" y="4352925"/>
            <a:ext cx="5495925" cy="25050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00"/>
            <a:ext cx="5353050" cy="1152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625" y="1928748"/>
            <a:ext cx="5467350" cy="2019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86626" y="903287"/>
            <a:ext cx="1814449" cy="5454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" y="981075"/>
            <a:ext cx="7939151" cy="4448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214751" cy="1643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57626" y="501649"/>
            <a:ext cx="5786373" cy="6356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928875"/>
            <a:ext cx="3286125" cy="4929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2937" y="571500"/>
            <a:ext cx="302895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28687"/>
            <a:ext cx="5643626" cy="8207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48325" y="928687"/>
            <a:ext cx="3495675" cy="5695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062" y="2071623"/>
            <a:ext cx="2676525" cy="2190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643187"/>
            <a:ext cx="6215126" cy="5540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8625" y="3286125"/>
            <a:ext cx="685800" cy="2476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643376"/>
            <a:ext cx="6057900" cy="23573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6251" y="5715000"/>
            <a:ext cx="1214437" cy="90963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7" y="6223"/>
            <a:ext cx="9137904" cy="6851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2600" y="5486400"/>
            <a:ext cx="847725" cy="118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52600" y="5486400"/>
            <a:ext cx="847725" cy="1181100"/>
          </a:xfrm>
          <a:custGeom>
            <a:avLst/>
            <a:gdLst/>
            <a:ahLst/>
            <a:cxnLst/>
            <a:rect l="l" t="t" r="r" b="b"/>
            <a:pathLst>
              <a:path w="847725" h="1181100">
                <a:moveTo>
                  <a:pt x="0" y="1181100"/>
                </a:moveTo>
                <a:lnTo>
                  <a:pt x="847725" y="1181100"/>
                </a:lnTo>
                <a:lnTo>
                  <a:pt x="847725" y="0"/>
                </a:lnTo>
                <a:lnTo>
                  <a:pt x="0" y="0"/>
                </a:lnTo>
                <a:lnTo>
                  <a:pt x="0" y="11811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00" y="4343400"/>
            <a:ext cx="476250" cy="15144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05000" y="4343400"/>
            <a:ext cx="476250" cy="1514475"/>
          </a:xfrm>
          <a:custGeom>
            <a:avLst/>
            <a:gdLst/>
            <a:ahLst/>
            <a:cxnLst/>
            <a:rect l="l" t="t" r="r" b="b"/>
            <a:pathLst>
              <a:path w="476250" h="1514475">
                <a:moveTo>
                  <a:pt x="0" y="1514475"/>
                </a:moveTo>
                <a:lnTo>
                  <a:pt x="476250" y="1514475"/>
                </a:lnTo>
                <a:lnTo>
                  <a:pt x="476250" y="0"/>
                </a:lnTo>
                <a:lnTo>
                  <a:pt x="0" y="0"/>
                </a:lnTo>
                <a:lnTo>
                  <a:pt x="0" y="151447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8291" y="1716754"/>
            <a:ext cx="350837" cy="34280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5000" y="1371600"/>
            <a:ext cx="457200" cy="28670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05000" y="1371600"/>
            <a:ext cx="457200" cy="2867025"/>
          </a:xfrm>
          <a:custGeom>
            <a:avLst/>
            <a:gdLst/>
            <a:ahLst/>
            <a:cxnLst/>
            <a:rect l="l" t="t" r="r" b="b"/>
            <a:pathLst>
              <a:path w="457200" h="2867025">
                <a:moveTo>
                  <a:pt x="0" y="2867025"/>
                </a:moveTo>
                <a:lnTo>
                  <a:pt x="457200" y="2867025"/>
                </a:lnTo>
                <a:lnTo>
                  <a:pt x="457200" y="0"/>
                </a:lnTo>
                <a:lnTo>
                  <a:pt x="0" y="0"/>
                </a:lnTo>
                <a:lnTo>
                  <a:pt x="0" y="28670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6400" y="3810000"/>
            <a:ext cx="923925" cy="7048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76400" y="3810000"/>
            <a:ext cx="923925" cy="704850"/>
          </a:xfrm>
          <a:custGeom>
            <a:avLst/>
            <a:gdLst/>
            <a:ahLst/>
            <a:cxnLst/>
            <a:rect l="l" t="t" r="r" b="b"/>
            <a:pathLst>
              <a:path w="923925" h="704850">
                <a:moveTo>
                  <a:pt x="0" y="704850"/>
                </a:moveTo>
                <a:lnTo>
                  <a:pt x="923925" y="704850"/>
                </a:lnTo>
                <a:lnTo>
                  <a:pt x="923925" y="0"/>
                </a:lnTo>
                <a:lnTo>
                  <a:pt x="0" y="0"/>
                </a:lnTo>
                <a:lnTo>
                  <a:pt x="0" y="70485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52600" y="228600"/>
            <a:ext cx="809625" cy="12192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2600" y="228600"/>
            <a:ext cx="809625" cy="1219200"/>
          </a:xfrm>
          <a:custGeom>
            <a:avLst/>
            <a:gdLst/>
            <a:ahLst/>
            <a:cxnLst/>
            <a:rect l="l" t="t" r="r" b="b"/>
            <a:pathLst>
              <a:path w="809625" h="1219200">
                <a:moveTo>
                  <a:pt x="0" y="1219200"/>
                </a:moveTo>
                <a:lnTo>
                  <a:pt x="809625" y="1219200"/>
                </a:lnTo>
                <a:lnTo>
                  <a:pt x="809625" y="0"/>
                </a:lnTo>
                <a:lnTo>
                  <a:pt x="0" y="0"/>
                </a:lnTo>
                <a:lnTo>
                  <a:pt x="0" y="121920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1979" y="3726179"/>
            <a:ext cx="2542031" cy="6614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13503" y="2202179"/>
            <a:ext cx="4683252" cy="66141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11979" y="297179"/>
            <a:ext cx="3168396" cy="6614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11979" y="906780"/>
            <a:ext cx="2346960" cy="66141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45508" y="4792979"/>
            <a:ext cx="4698492" cy="66141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11979" y="5859779"/>
            <a:ext cx="1981200" cy="66141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652264" y="406527"/>
            <a:ext cx="4378960" cy="606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FF00"/>
                </a:solidFill>
                <a:latin typeface="Comic Sans MS"/>
                <a:cs typeface="Comic Sans MS"/>
              </a:rPr>
              <a:t>Amortiguador</a:t>
            </a:r>
            <a:endParaRPr sz="32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sz="3200" b="1" spc="-5" dirty="0">
                <a:solidFill>
                  <a:srgbClr val="FFFF00"/>
                </a:solidFill>
                <a:latin typeface="Comic Sans MS"/>
                <a:cs typeface="Comic Sans MS"/>
              </a:rPr>
              <a:t>Sustituto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13970">
              <a:lnSpc>
                <a:spcPct val="100000"/>
              </a:lnSpc>
              <a:spcBef>
                <a:spcPts val="2680"/>
              </a:spcBef>
            </a:pPr>
            <a:r>
              <a:rPr sz="3200" b="1" spc="-5" dirty="0">
                <a:solidFill>
                  <a:srgbClr val="FFFF00"/>
                </a:solidFill>
                <a:latin typeface="Comic Sans MS"/>
                <a:cs typeface="Comic Sans MS"/>
              </a:rPr>
              <a:t>Barra de</a:t>
            </a:r>
            <a:r>
              <a:rPr sz="3200" b="1" spc="-60" dirty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sz="3200" b="1" spc="-5" dirty="0">
                <a:solidFill>
                  <a:srgbClr val="FFFF00"/>
                </a:solidFill>
                <a:latin typeface="Comic Sans MS"/>
                <a:cs typeface="Comic Sans MS"/>
              </a:rPr>
              <a:t>perforación</a:t>
            </a:r>
            <a:endParaRPr sz="32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3100">
              <a:latin typeface="Times New Roman"/>
              <a:cs typeface="Times New Roman"/>
            </a:endParaRPr>
          </a:p>
          <a:p>
            <a:pPr marL="12700" marR="5080">
              <a:lnSpc>
                <a:spcPct val="218800"/>
              </a:lnSpc>
            </a:pPr>
            <a:r>
              <a:rPr sz="3200" b="1" spc="-5" dirty="0">
                <a:solidFill>
                  <a:srgbClr val="FFFF00"/>
                </a:solidFill>
                <a:latin typeface="Comic Sans MS"/>
                <a:cs typeface="Comic Sans MS"/>
              </a:rPr>
              <a:t>Anillo </a:t>
            </a:r>
            <a:r>
              <a:rPr sz="3200" b="1" dirty="0">
                <a:solidFill>
                  <a:srgbClr val="FFFF00"/>
                </a:solidFill>
                <a:latin typeface="Comic Sans MS"/>
                <a:cs typeface="Comic Sans MS"/>
              </a:rPr>
              <a:t>guía  </a:t>
            </a:r>
            <a:r>
              <a:rPr sz="3200" b="1" spc="-5" dirty="0">
                <a:solidFill>
                  <a:srgbClr val="FFFF00"/>
                </a:solidFill>
                <a:latin typeface="Comic Sans MS"/>
                <a:cs typeface="Comic Sans MS"/>
              </a:rPr>
              <a:t>Adapter/estabilizador  </a:t>
            </a:r>
            <a:r>
              <a:rPr sz="3200" b="1" dirty="0">
                <a:solidFill>
                  <a:srgbClr val="FFFF00"/>
                </a:solidFill>
                <a:latin typeface="Comic Sans MS"/>
                <a:cs typeface="Comic Sans MS"/>
              </a:rPr>
              <a:t>Tricono</a:t>
            </a:r>
            <a:endParaRPr sz="3200">
              <a:latin typeface="Comic Sans MS"/>
              <a:cs typeface="Comic Sans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90800" y="571500"/>
            <a:ext cx="1981200" cy="76200"/>
          </a:xfrm>
          <a:custGeom>
            <a:avLst/>
            <a:gdLst/>
            <a:ahLst/>
            <a:cxnLst/>
            <a:rect l="l" t="t" r="r" b="b"/>
            <a:pathLst>
              <a:path w="1981200" h="76200">
                <a:moveTo>
                  <a:pt x="1905000" y="0"/>
                </a:moveTo>
                <a:lnTo>
                  <a:pt x="1905000" y="76200"/>
                </a:lnTo>
                <a:lnTo>
                  <a:pt x="1955800" y="50800"/>
                </a:lnTo>
                <a:lnTo>
                  <a:pt x="1917700" y="50800"/>
                </a:lnTo>
                <a:lnTo>
                  <a:pt x="1917700" y="25400"/>
                </a:lnTo>
                <a:lnTo>
                  <a:pt x="1955800" y="25400"/>
                </a:lnTo>
                <a:lnTo>
                  <a:pt x="1905000" y="0"/>
                </a:lnTo>
                <a:close/>
              </a:path>
              <a:path w="1981200" h="76200">
                <a:moveTo>
                  <a:pt x="1905000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1905000" y="50800"/>
                </a:lnTo>
                <a:lnTo>
                  <a:pt x="1905000" y="25400"/>
                </a:lnTo>
                <a:close/>
              </a:path>
              <a:path w="1981200" h="76200">
                <a:moveTo>
                  <a:pt x="1955800" y="25400"/>
                </a:moveTo>
                <a:lnTo>
                  <a:pt x="1917700" y="25400"/>
                </a:lnTo>
                <a:lnTo>
                  <a:pt x="1917700" y="50800"/>
                </a:lnTo>
                <a:lnTo>
                  <a:pt x="1955800" y="50800"/>
                </a:lnTo>
                <a:lnTo>
                  <a:pt x="1981200" y="38100"/>
                </a:lnTo>
                <a:lnTo>
                  <a:pt x="195580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90800" y="1181100"/>
            <a:ext cx="1981200" cy="76200"/>
          </a:xfrm>
          <a:custGeom>
            <a:avLst/>
            <a:gdLst/>
            <a:ahLst/>
            <a:cxnLst/>
            <a:rect l="l" t="t" r="r" b="b"/>
            <a:pathLst>
              <a:path w="1981200" h="76200">
                <a:moveTo>
                  <a:pt x="1905000" y="0"/>
                </a:moveTo>
                <a:lnTo>
                  <a:pt x="1905000" y="76200"/>
                </a:lnTo>
                <a:lnTo>
                  <a:pt x="1955800" y="50800"/>
                </a:lnTo>
                <a:lnTo>
                  <a:pt x="1917700" y="50800"/>
                </a:lnTo>
                <a:lnTo>
                  <a:pt x="1917700" y="25400"/>
                </a:lnTo>
                <a:lnTo>
                  <a:pt x="1955800" y="25400"/>
                </a:lnTo>
                <a:lnTo>
                  <a:pt x="1905000" y="0"/>
                </a:lnTo>
                <a:close/>
              </a:path>
              <a:path w="1981200" h="76200">
                <a:moveTo>
                  <a:pt x="1905000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1905000" y="50800"/>
                </a:lnTo>
                <a:lnTo>
                  <a:pt x="1905000" y="25400"/>
                </a:lnTo>
                <a:close/>
              </a:path>
              <a:path w="1981200" h="76200">
                <a:moveTo>
                  <a:pt x="1955800" y="25400"/>
                </a:moveTo>
                <a:lnTo>
                  <a:pt x="1917700" y="25400"/>
                </a:lnTo>
                <a:lnTo>
                  <a:pt x="1917700" y="50800"/>
                </a:lnTo>
                <a:lnTo>
                  <a:pt x="1955800" y="50800"/>
                </a:lnTo>
                <a:lnTo>
                  <a:pt x="1981200" y="38100"/>
                </a:lnTo>
                <a:lnTo>
                  <a:pt x="195580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62200" y="2552700"/>
            <a:ext cx="2209800" cy="76200"/>
          </a:xfrm>
          <a:custGeom>
            <a:avLst/>
            <a:gdLst/>
            <a:ahLst/>
            <a:cxnLst/>
            <a:rect l="l" t="t" r="r" b="b"/>
            <a:pathLst>
              <a:path w="2209800" h="76200">
                <a:moveTo>
                  <a:pt x="2133600" y="0"/>
                </a:moveTo>
                <a:lnTo>
                  <a:pt x="2133600" y="76200"/>
                </a:lnTo>
                <a:lnTo>
                  <a:pt x="2184400" y="50800"/>
                </a:lnTo>
                <a:lnTo>
                  <a:pt x="2146300" y="50800"/>
                </a:lnTo>
                <a:lnTo>
                  <a:pt x="2146300" y="25400"/>
                </a:lnTo>
                <a:lnTo>
                  <a:pt x="2184400" y="25400"/>
                </a:lnTo>
                <a:lnTo>
                  <a:pt x="2133600" y="0"/>
                </a:lnTo>
                <a:close/>
              </a:path>
              <a:path w="2209800" h="76200">
                <a:moveTo>
                  <a:pt x="2133600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2133600" y="50800"/>
                </a:lnTo>
                <a:lnTo>
                  <a:pt x="2133600" y="25400"/>
                </a:lnTo>
                <a:close/>
              </a:path>
              <a:path w="2209800" h="76200">
                <a:moveTo>
                  <a:pt x="2184400" y="25400"/>
                </a:moveTo>
                <a:lnTo>
                  <a:pt x="2146300" y="25400"/>
                </a:lnTo>
                <a:lnTo>
                  <a:pt x="2146300" y="50800"/>
                </a:lnTo>
                <a:lnTo>
                  <a:pt x="2184400" y="50800"/>
                </a:lnTo>
                <a:lnTo>
                  <a:pt x="2209800" y="38100"/>
                </a:lnTo>
                <a:lnTo>
                  <a:pt x="218440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90800" y="4076700"/>
            <a:ext cx="1981200" cy="76200"/>
          </a:xfrm>
          <a:custGeom>
            <a:avLst/>
            <a:gdLst/>
            <a:ahLst/>
            <a:cxnLst/>
            <a:rect l="l" t="t" r="r" b="b"/>
            <a:pathLst>
              <a:path w="1981200" h="76200">
                <a:moveTo>
                  <a:pt x="1905000" y="0"/>
                </a:moveTo>
                <a:lnTo>
                  <a:pt x="1905000" y="76200"/>
                </a:lnTo>
                <a:lnTo>
                  <a:pt x="1955800" y="50800"/>
                </a:lnTo>
                <a:lnTo>
                  <a:pt x="1917700" y="50800"/>
                </a:lnTo>
                <a:lnTo>
                  <a:pt x="1917700" y="25400"/>
                </a:lnTo>
                <a:lnTo>
                  <a:pt x="1955800" y="25400"/>
                </a:lnTo>
                <a:lnTo>
                  <a:pt x="1905000" y="0"/>
                </a:lnTo>
                <a:close/>
              </a:path>
              <a:path w="1981200" h="76200">
                <a:moveTo>
                  <a:pt x="1905000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1905000" y="50800"/>
                </a:lnTo>
                <a:lnTo>
                  <a:pt x="1905000" y="25400"/>
                </a:lnTo>
                <a:close/>
              </a:path>
              <a:path w="1981200" h="76200">
                <a:moveTo>
                  <a:pt x="1955800" y="25400"/>
                </a:moveTo>
                <a:lnTo>
                  <a:pt x="1917700" y="25400"/>
                </a:lnTo>
                <a:lnTo>
                  <a:pt x="1917700" y="50800"/>
                </a:lnTo>
                <a:lnTo>
                  <a:pt x="1955800" y="50800"/>
                </a:lnTo>
                <a:lnTo>
                  <a:pt x="1981200" y="38100"/>
                </a:lnTo>
                <a:lnTo>
                  <a:pt x="195580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62200" y="5143500"/>
            <a:ext cx="2209800" cy="76200"/>
          </a:xfrm>
          <a:custGeom>
            <a:avLst/>
            <a:gdLst/>
            <a:ahLst/>
            <a:cxnLst/>
            <a:rect l="l" t="t" r="r" b="b"/>
            <a:pathLst>
              <a:path w="2209800" h="76200">
                <a:moveTo>
                  <a:pt x="2133600" y="0"/>
                </a:moveTo>
                <a:lnTo>
                  <a:pt x="2133600" y="76200"/>
                </a:lnTo>
                <a:lnTo>
                  <a:pt x="2184400" y="50800"/>
                </a:lnTo>
                <a:lnTo>
                  <a:pt x="2146300" y="50800"/>
                </a:lnTo>
                <a:lnTo>
                  <a:pt x="2146300" y="25400"/>
                </a:lnTo>
                <a:lnTo>
                  <a:pt x="2184400" y="25400"/>
                </a:lnTo>
                <a:lnTo>
                  <a:pt x="2133600" y="0"/>
                </a:lnTo>
                <a:close/>
              </a:path>
              <a:path w="2209800" h="76200">
                <a:moveTo>
                  <a:pt x="2133600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2133600" y="50800"/>
                </a:lnTo>
                <a:lnTo>
                  <a:pt x="2133600" y="25400"/>
                </a:lnTo>
                <a:close/>
              </a:path>
              <a:path w="2209800" h="76200">
                <a:moveTo>
                  <a:pt x="2184400" y="25400"/>
                </a:moveTo>
                <a:lnTo>
                  <a:pt x="2146300" y="25400"/>
                </a:lnTo>
                <a:lnTo>
                  <a:pt x="2146300" y="50800"/>
                </a:lnTo>
                <a:lnTo>
                  <a:pt x="2184400" y="50800"/>
                </a:lnTo>
                <a:lnTo>
                  <a:pt x="2209800" y="38100"/>
                </a:lnTo>
                <a:lnTo>
                  <a:pt x="218440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590800" y="6286500"/>
            <a:ext cx="1981200" cy="76200"/>
          </a:xfrm>
          <a:custGeom>
            <a:avLst/>
            <a:gdLst/>
            <a:ahLst/>
            <a:cxnLst/>
            <a:rect l="l" t="t" r="r" b="b"/>
            <a:pathLst>
              <a:path w="1981200" h="76200">
                <a:moveTo>
                  <a:pt x="1905000" y="0"/>
                </a:moveTo>
                <a:lnTo>
                  <a:pt x="1905000" y="76200"/>
                </a:lnTo>
                <a:lnTo>
                  <a:pt x="1955800" y="50800"/>
                </a:lnTo>
                <a:lnTo>
                  <a:pt x="1917700" y="50800"/>
                </a:lnTo>
                <a:lnTo>
                  <a:pt x="1917700" y="25400"/>
                </a:lnTo>
                <a:lnTo>
                  <a:pt x="1955800" y="25400"/>
                </a:lnTo>
                <a:lnTo>
                  <a:pt x="1905000" y="0"/>
                </a:lnTo>
                <a:close/>
              </a:path>
              <a:path w="1981200" h="76200">
                <a:moveTo>
                  <a:pt x="1905000" y="25400"/>
                </a:moveTo>
                <a:lnTo>
                  <a:pt x="0" y="25400"/>
                </a:lnTo>
                <a:lnTo>
                  <a:pt x="0" y="50800"/>
                </a:lnTo>
                <a:lnTo>
                  <a:pt x="1905000" y="50800"/>
                </a:lnTo>
                <a:lnTo>
                  <a:pt x="1905000" y="25400"/>
                </a:lnTo>
                <a:close/>
              </a:path>
              <a:path w="1981200" h="76200">
                <a:moveTo>
                  <a:pt x="1955800" y="25400"/>
                </a:moveTo>
                <a:lnTo>
                  <a:pt x="1917700" y="25400"/>
                </a:lnTo>
                <a:lnTo>
                  <a:pt x="1917700" y="50800"/>
                </a:lnTo>
                <a:lnTo>
                  <a:pt x="1955800" y="50800"/>
                </a:lnTo>
                <a:lnTo>
                  <a:pt x="1981200" y="38100"/>
                </a:lnTo>
                <a:lnTo>
                  <a:pt x="1955800" y="25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85812" y="643001"/>
            <a:ext cx="1400175" cy="200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315974"/>
            <a:ext cx="5500751" cy="1241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78450" y="1214500"/>
            <a:ext cx="3765549" cy="56434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785998"/>
            <a:ext cx="5267325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214812"/>
            <a:ext cx="5267325" cy="14192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5705475"/>
            <a:ext cx="5181600" cy="11525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142875"/>
            <a:ext cx="4181475" cy="24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28687"/>
            <a:ext cx="6550025" cy="1214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285936"/>
            <a:ext cx="6572250" cy="4437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00876" y="1571561"/>
            <a:ext cx="2643123" cy="43577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642873"/>
            <a:ext cx="6243701" cy="3000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86501" y="3429062"/>
            <a:ext cx="3232150" cy="3357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142875"/>
            <a:ext cx="4095750" cy="238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00126"/>
            <a:ext cx="5902325" cy="8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428750"/>
            <a:ext cx="5951601" cy="1357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928937"/>
            <a:ext cx="6072251" cy="7477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714686"/>
            <a:ext cx="5715000" cy="865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08675" y="714248"/>
            <a:ext cx="3235325" cy="40053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786312"/>
            <a:ext cx="6000750" cy="4206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2575" y="5143500"/>
            <a:ext cx="5861050" cy="60007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500126"/>
            <a:ext cx="7858125" cy="29193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28875" y="3214623"/>
            <a:ext cx="6715124" cy="2143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408426"/>
            <a:ext cx="2428875" cy="34495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29501" y="5018151"/>
            <a:ext cx="2143125" cy="1839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57124"/>
            <a:ext cx="4733925" cy="1428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785873"/>
            <a:ext cx="4357751" cy="18859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94225" y="1000061"/>
            <a:ext cx="4549775" cy="12334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43501" y="2320925"/>
            <a:ext cx="4500499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57501" y="4070350"/>
            <a:ext cx="5071999" cy="27876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" y="0"/>
            <a:ext cx="3390900" cy="400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000061"/>
            <a:ext cx="6053201" cy="642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714500"/>
            <a:ext cx="6089650" cy="85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643251"/>
            <a:ext cx="5715000" cy="17922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1301" y="1285875"/>
            <a:ext cx="3052698" cy="4705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0937" y="4468838"/>
            <a:ext cx="2135124" cy="20632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" y="142875"/>
            <a:ext cx="3009900" cy="304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875" y="571500"/>
            <a:ext cx="2324100" cy="352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857250"/>
            <a:ext cx="4929251" cy="12096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43125"/>
            <a:ext cx="5257800" cy="1181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357498"/>
            <a:ext cx="5181600" cy="571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071873"/>
            <a:ext cx="5229225" cy="1295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81476" y="5438775"/>
            <a:ext cx="5391150" cy="14192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715000" y="643001"/>
            <a:ext cx="2943225" cy="46433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0"/>
            <a:ext cx="1152525" cy="209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43001"/>
            <a:ext cx="5672201" cy="150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643123"/>
            <a:ext cx="5719826" cy="15716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72125" y="643001"/>
            <a:ext cx="3509899" cy="30717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57750" y="3857625"/>
            <a:ext cx="4286250" cy="3000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952750" cy="323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00"/>
            <a:ext cx="6321425" cy="1143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785873"/>
            <a:ext cx="5786501" cy="14001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352672"/>
            <a:ext cx="5786501" cy="16717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49925" y="1843150"/>
            <a:ext cx="3394074" cy="50148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1501"/>
            <a:ext cx="4543425" cy="533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857186"/>
            <a:ext cx="7021449" cy="7858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312" y="1801748"/>
            <a:ext cx="6357874" cy="2127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312" y="4429061"/>
            <a:ext cx="5468874" cy="357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625" y="5072062"/>
            <a:ext cx="5827776" cy="1095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03975" y="1357249"/>
            <a:ext cx="2668651" cy="34861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7576" y="5075301"/>
            <a:ext cx="2376423" cy="17826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0668"/>
            <a:ext cx="6489700" cy="134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2065" algn="r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</a:t>
            </a:r>
            <a:r>
              <a:rPr sz="1000" b="1" spc="-1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PERF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1887220">
              <a:lnSpc>
                <a:spcPct val="100000"/>
              </a:lnSpc>
              <a:spcBef>
                <a:spcPts val="35"/>
              </a:spcBef>
            </a:pP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ORACIÓN ROTATIVA CON</a:t>
            </a:r>
            <a:r>
              <a:rPr sz="1000" b="1" spc="-2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37" y="71501"/>
            <a:ext cx="2200275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28625"/>
            <a:ext cx="6489700" cy="1285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24525" y="3571875"/>
            <a:ext cx="3419474" cy="32861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785873"/>
            <a:ext cx="6786499" cy="323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437" y="2071623"/>
            <a:ext cx="6624574" cy="17145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071937"/>
            <a:ext cx="6334125" cy="16668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715125" y="857122"/>
            <a:ext cx="2428874" cy="178282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3" y="357250"/>
            <a:ext cx="5067300" cy="476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29251" y="499998"/>
            <a:ext cx="3857625" cy="3736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00125" y="857186"/>
            <a:ext cx="2640076" cy="785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642998"/>
            <a:ext cx="4744974" cy="2571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357623"/>
            <a:ext cx="4714875" cy="11525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14875" y="4352987"/>
            <a:ext cx="4429124" cy="24335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71563"/>
            <a:ext cx="6667500" cy="7858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57375" y="1714563"/>
            <a:ext cx="6848475" cy="47862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324100" cy="247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00126"/>
            <a:ext cx="7362825" cy="150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3350" y="2143125"/>
            <a:ext cx="6184900" cy="47148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2875" y="2105025"/>
            <a:ext cx="2500376" cy="47529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" y="592174"/>
            <a:ext cx="8793195" cy="6265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77" y="2133"/>
            <a:ext cx="2198243" cy="1259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00126"/>
            <a:ext cx="5181600" cy="6953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38401" y="1928876"/>
            <a:ext cx="5638800" cy="2814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14500" y="1285811"/>
            <a:ext cx="6227699" cy="500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6001" y="4857750"/>
            <a:ext cx="6267450" cy="20002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133600" cy="22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63"/>
            <a:ext cx="7672451" cy="10715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857375"/>
            <a:ext cx="7153275" cy="1347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43376" y="2892425"/>
            <a:ext cx="3928999" cy="39655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159125"/>
            <a:ext cx="3000375" cy="36988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1501"/>
            <a:ext cx="2562225" cy="400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436"/>
            <a:ext cx="6372225" cy="1214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430901" y="3743325"/>
            <a:ext cx="3713098" cy="3114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312" y="1928748"/>
            <a:ext cx="1666875" cy="238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286000"/>
            <a:ext cx="6089650" cy="10001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3357626"/>
            <a:ext cx="5380101" cy="13572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786248"/>
            <a:ext cx="5143500" cy="5429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1501"/>
            <a:ext cx="3876675" cy="238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00"/>
            <a:ext cx="7286625" cy="82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85747"/>
            <a:ext cx="6358001" cy="21225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357562"/>
            <a:ext cx="6958076" cy="785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143311"/>
            <a:ext cx="4913376" cy="10715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16175" y="5214937"/>
            <a:ext cx="6727824" cy="1214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" y="14350"/>
            <a:ext cx="2171700" cy="2000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437" y="500126"/>
            <a:ext cx="7103999" cy="10001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54501" y="1428686"/>
            <a:ext cx="3460750" cy="9572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812" y="2786126"/>
            <a:ext cx="4984750" cy="1657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0125" y="4857686"/>
            <a:ext cx="6970649" cy="16431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0668"/>
            <a:ext cx="5880735" cy="915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</a:t>
            </a:r>
            <a:r>
              <a:rPr sz="1000" b="1" spc="-5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1299210">
              <a:lnSpc>
                <a:spcPct val="100000"/>
              </a:lnSpc>
              <a:spcBef>
                <a:spcPts val="35"/>
              </a:spcBef>
            </a:pP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° 2 PERFORACIÓN ROTATIVA CON</a:t>
            </a:r>
            <a:r>
              <a:rPr sz="1000" b="1" spc="1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28625"/>
            <a:ext cx="5853176" cy="85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312" y="1285747"/>
            <a:ext cx="5413375" cy="2786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05250" y="3905250"/>
            <a:ext cx="5238749" cy="29527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0668"/>
            <a:ext cx="5753100" cy="986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240" algn="r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ÓDU</a:t>
            </a:r>
            <a:r>
              <a:rPr sz="1000" b="1" spc="-15" dirty="0">
                <a:solidFill>
                  <a:srgbClr val="000099"/>
                </a:solidFill>
                <a:latin typeface="Arial Black"/>
                <a:cs typeface="Arial Black"/>
              </a:rPr>
              <a:t>L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O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1193165">
              <a:lnSpc>
                <a:spcPct val="100000"/>
              </a:lnSpc>
              <a:spcBef>
                <a:spcPts val="35"/>
              </a:spcBef>
            </a:pP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1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28688"/>
            <a:ext cx="5753100" cy="928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17725" y="1643125"/>
            <a:ext cx="5945124" cy="52148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94545" y="370668"/>
            <a:ext cx="2559050" cy="2128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75"/>
              </a:lnSpc>
            </a:pP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ERFORACIÓN ROTATIVA CON</a:t>
            </a:r>
            <a:r>
              <a:rPr sz="1000" b="1" spc="-2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  <a:tabLst>
                <a:tab pos="4166870" algn="l"/>
              </a:tabLst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ÓDU</a:t>
            </a:r>
            <a:r>
              <a:rPr sz="1000" b="1" spc="-15" dirty="0">
                <a:solidFill>
                  <a:srgbClr val="000099"/>
                </a:solidFill>
                <a:latin typeface="Arial Black"/>
                <a:cs typeface="Arial Black"/>
              </a:rPr>
              <a:t>L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O</a:t>
            </a:r>
            <a:r>
              <a:rPr sz="1000" b="1" spc="2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</a:t>
            </a:r>
            <a:r>
              <a:rPr sz="1000" b="1" spc="2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2 P</a:t>
            </a:r>
            <a:r>
              <a:rPr sz="1000" b="1" dirty="0">
                <a:solidFill>
                  <a:srgbClr val="000099"/>
                </a:solidFill>
                <a:latin typeface="Arial Black"/>
                <a:cs typeface="Arial Black"/>
              </a:rPr>
              <a:t>	</a:t>
            </a: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N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990725" cy="333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99998"/>
            <a:ext cx="5133975" cy="1266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25" y="2719450"/>
            <a:ext cx="9134474" cy="4138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0500" y="2524125"/>
            <a:ext cx="5095875" cy="1190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857375"/>
            <a:ext cx="5229225" cy="676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86500" y="428625"/>
            <a:ext cx="2466975" cy="2070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0"/>
            <a:ext cx="1162050" cy="27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437" y="662051"/>
            <a:ext cx="6245225" cy="15525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286000"/>
            <a:ext cx="6623050" cy="1295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94176" y="3571822"/>
            <a:ext cx="5374496" cy="32178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628775" cy="238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0062" y="928687"/>
            <a:ext cx="7215124" cy="1157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9376" y="2286000"/>
            <a:ext cx="7024623" cy="1442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9000" y="3657536"/>
            <a:ext cx="4267200" cy="3046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600" y="3586226"/>
            <a:ext cx="2057400" cy="32717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3831" y="928749"/>
            <a:ext cx="8420227" cy="59292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76275" y="923987"/>
            <a:ext cx="8432800" cy="5934075"/>
          </a:xfrm>
          <a:custGeom>
            <a:avLst/>
            <a:gdLst/>
            <a:ahLst/>
            <a:cxnLst/>
            <a:rect l="l" t="t" r="r" b="b"/>
            <a:pathLst>
              <a:path w="8432800" h="5934075">
                <a:moveTo>
                  <a:pt x="8432546" y="5934010"/>
                </a:moveTo>
                <a:lnTo>
                  <a:pt x="8432546" y="0"/>
                </a:lnTo>
                <a:lnTo>
                  <a:pt x="0" y="0"/>
                </a:lnTo>
                <a:lnTo>
                  <a:pt x="0" y="5934010"/>
                </a:lnTo>
              </a:path>
            </a:pathLst>
          </a:custGeom>
          <a:ln w="9525">
            <a:solidFill>
              <a:srgbClr val="0033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97096" y="2584500"/>
            <a:ext cx="1470660" cy="203835"/>
          </a:xfrm>
          <a:custGeom>
            <a:avLst/>
            <a:gdLst/>
            <a:ahLst/>
            <a:cxnLst/>
            <a:rect l="l" t="t" r="r" b="b"/>
            <a:pathLst>
              <a:path w="1470660" h="203835">
                <a:moveTo>
                  <a:pt x="0" y="203530"/>
                </a:moveTo>
                <a:lnTo>
                  <a:pt x="1470660" y="203530"/>
                </a:lnTo>
                <a:lnTo>
                  <a:pt x="1470660" y="0"/>
                </a:lnTo>
                <a:lnTo>
                  <a:pt x="0" y="0"/>
                </a:lnTo>
                <a:lnTo>
                  <a:pt x="0" y="20353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8364" y="3398697"/>
            <a:ext cx="1203325" cy="203835"/>
          </a:xfrm>
          <a:custGeom>
            <a:avLst/>
            <a:gdLst/>
            <a:ahLst/>
            <a:cxnLst/>
            <a:rect l="l" t="t" r="r" b="b"/>
            <a:pathLst>
              <a:path w="1203325" h="203835">
                <a:moveTo>
                  <a:pt x="0" y="203530"/>
                </a:moveTo>
                <a:lnTo>
                  <a:pt x="1203286" y="203530"/>
                </a:lnTo>
                <a:lnTo>
                  <a:pt x="1203286" y="0"/>
                </a:lnTo>
                <a:lnTo>
                  <a:pt x="0" y="0"/>
                </a:lnTo>
                <a:lnTo>
                  <a:pt x="0" y="20353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8364" y="5535739"/>
            <a:ext cx="1069975" cy="203835"/>
          </a:xfrm>
          <a:custGeom>
            <a:avLst/>
            <a:gdLst/>
            <a:ahLst/>
            <a:cxnLst/>
            <a:rect l="l" t="t" r="r" b="b"/>
            <a:pathLst>
              <a:path w="1069975" h="203835">
                <a:moveTo>
                  <a:pt x="0" y="203530"/>
                </a:moveTo>
                <a:lnTo>
                  <a:pt x="1069593" y="203530"/>
                </a:lnTo>
                <a:lnTo>
                  <a:pt x="1069593" y="0"/>
                </a:lnTo>
                <a:lnTo>
                  <a:pt x="0" y="0"/>
                </a:lnTo>
                <a:lnTo>
                  <a:pt x="0" y="20353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940675" y="2075738"/>
            <a:ext cx="1203325" cy="203835"/>
          </a:xfrm>
          <a:custGeom>
            <a:avLst/>
            <a:gdLst/>
            <a:ahLst/>
            <a:cxnLst/>
            <a:rect l="l" t="t" r="r" b="b"/>
            <a:pathLst>
              <a:path w="1203325" h="203835">
                <a:moveTo>
                  <a:pt x="0" y="203530"/>
                </a:moveTo>
                <a:lnTo>
                  <a:pt x="1203286" y="203530"/>
                </a:lnTo>
                <a:lnTo>
                  <a:pt x="1203286" y="0"/>
                </a:lnTo>
                <a:lnTo>
                  <a:pt x="0" y="0"/>
                </a:lnTo>
                <a:lnTo>
                  <a:pt x="0" y="20353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74406" y="5535739"/>
            <a:ext cx="1069975" cy="305435"/>
          </a:xfrm>
          <a:custGeom>
            <a:avLst/>
            <a:gdLst/>
            <a:ahLst/>
            <a:cxnLst/>
            <a:rect l="l" t="t" r="r" b="b"/>
            <a:pathLst>
              <a:path w="1069975" h="305435">
                <a:moveTo>
                  <a:pt x="0" y="305295"/>
                </a:moveTo>
                <a:lnTo>
                  <a:pt x="1069594" y="305295"/>
                </a:lnTo>
                <a:lnTo>
                  <a:pt x="1069594" y="0"/>
                </a:lnTo>
                <a:lnTo>
                  <a:pt x="0" y="0"/>
                </a:lnTo>
                <a:lnTo>
                  <a:pt x="0" y="30529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03745" y="2482773"/>
            <a:ext cx="1203325" cy="203835"/>
          </a:xfrm>
          <a:custGeom>
            <a:avLst/>
            <a:gdLst/>
            <a:ahLst/>
            <a:cxnLst/>
            <a:rect l="l" t="t" r="r" b="b"/>
            <a:pathLst>
              <a:path w="1203325" h="203835">
                <a:moveTo>
                  <a:pt x="0" y="203530"/>
                </a:moveTo>
                <a:lnTo>
                  <a:pt x="1203286" y="203530"/>
                </a:lnTo>
                <a:lnTo>
                  <a:pt x="1203286" y="0"/>
                </a:lnTo>
                <a:lnTo>
                  <a:pt x="0" y="0"/>
                </a:lnTo>
                <a:lnTo>
                  <a:pt x="0" y="20353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94964" y="1770430"/>
            <a:ext cx="1604645" cy="203835"/>
          </a:xfrm>
          <a:custGeom>
            <a:avLst/>
            <a:gdLst/>
            <a:ahLst/>
            <a:cxnLst/>
            <a:rect l="l" t="t" r="r" b="b"/>
            <a:pathLst>
              <a:path w="1604645" h="203835">
                <a:moveTo>
                  <a:pt x="0" y="203530"/>
                </a:moveTo>
                <a:lnTo>
                  <a:pt x="1604390" y="203530"/>
                </a:lnTo>
                <a:lnTo>
                  <a:pt x="1604390" y="0"/>
                </a:lnTo>
                <a:lnTo>
                  <a:pt x="0" y="0"/>
                </a:lnTo>
                <a:lnTo>
                  <a:pt x="0" y="20353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2190750" cy="1643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5000" y="4214876"/>
            <a:ext cx="3190875" cy="2392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0250" y="857250"/>
            <a:ext cx="2286000" cy="304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57625" y="2357501"/>
            <a:ext cx="2643251" cy="198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14249"/>
            <a:ext cx="2000250" cy="266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600450" cy="390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81076"/>
            <a:ext cx="5900801" cy="20906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714561"/>
            <a:ext cx="5449951" cy="500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3357498"/>
            <a:ext cx="5903976" cy="8572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294187"/>
            <a:ext cx="5286375" cy="1311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00625" y="4357687"/>
            <a:ext cx="4143374" cy="10842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86500" y="714248"/>
            <a:ext cx="2613025" cy="34147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572125"/>
            <a:ext cx="5429250" cy="12112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312" y="285750"/>
            <a:ext cx="2476500" cy="28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" y="928624"/>
            <a:ext cx="5495925" cy="1571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57876" y="571373"/>
            <a:ext cx="3552825" cy="29290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437" y="3286061"/>
            <a:ext cx="5842000" cy="10715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5812" y="4929187"/>
            <a:ext cx="5713349" cy="15716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0668"/>
            <a:ext cx="7407275" cy="701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9685" algn="r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</a:t>
            </a:r>
            <a:r>
              <a:rPr sz="1000" b="1" spc="1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RO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279781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TATIVA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CON</a:t>
            </a:r>
            <a:r>
              <a:rPr sz="1000" b="1" spc="-2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71876" y="1079499"/>
            <a:ext cx="6072124" cy="5778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28688"/>
            <a:ext cx="7407275" cy="6429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437" y="2071751"/>
            <a:ext cx="3162300" cy="2643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00126"/>
            <a:ext cx="6469126" cy="571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076261"/>
            <a:ext cx="6615176" cy="9953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2071623"/>
            <a:ext cx="6072124" cy="1184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19675" y="3286125"/>
            <a:ext cx="4124324" cy="3571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4500562"/>
            <a:ext cx="5200650" cy="1524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00126"/>
            <a:ext cx="5654675" cy="135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000250"/>
            <a:ext cx="5624576" cy="2428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548251"/>
            <a:ext cx="5816600" cy="23097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215001" y="1436624"/>
            <a:ext cx="3857625" cy="2778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571747"/>
            <a:ext cx="6435725" cy="1500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00126"/>
            <a:ext cx="5635625" cy="20716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11900" y="3146425"/>
            <a:ext cx="2832100" cy="3711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4067175" cy="466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43001"/>
            <a:ext cx="5400675" cy="10763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57876" y="643001"/>
            <a:ext cx="3590925" cy="11715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1928748"/>
            <a:ext cx="5191125" cy="10096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3143250"/>
            <a:ext cx="5343525" cy="10572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45050" y="3929126"/>
            <a:ext cx="4298949" cy="2928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81598" y="2000317"/>
            <a:ext cx="2882566" cy="185726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3271836"/>
            <a:ext cx="5438775" cy="35147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99998"/>
            <a:ext cx="5448300" cy="1419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00751" y="642873"/>
            <a:ext cx="3455924" cy="31432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285750"/>
            <a:ext cx="5337175" cy="3943350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44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Ó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755015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85750"/>
            <a:ext cx="5305425" cy="394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2450" y="5795962"/>
            <a:ext cx="6392799" cy="8477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2925" y="1214500"/>
            <a:ext cx="4791074" cy="4357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437" y="357250"/>
            <a:ext cx="4638675" cy="361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437" y="714375"/>
            <a:ext cx="4500499" cy="1500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437" y="2357373"/>
            <a:ext cx="4429125" cy="12858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0626" y="642937"/>
            <a:ext cx="4572000" cy="1214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57500" y="4376799"/>
            <a:ext cx="6286499" cy="24240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00626" y="2357437"/>
            <a:ext cx="4643373" cy="12144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3786187"/>
            <a:ext cx="3000375" cy="225107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428625"/>
            <a:ext cx="4572000" cy="1398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10151" y="571499"/>
            <a:ext cx="4633848" cy="62864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312" y="1835150"/>
            <a:ext cx="3286125" cy="5022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312" y="0"/>
            <a:ext cx="3295650" cy="3238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42937"/>
            <a:ext cx="6361176" cy="928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437" y="1500124"/>
            <a:ext cx="6234049" cy="28575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1575" y="4071999"/>
            <a:ext cx="4162424" cy="27859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38984"/>
            <a:ext cx="4740910" cy="332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1565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27834" y="93980"/>
            <a:ext cx="433578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384175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14375"/>
            <a:ext cx="4657725" cy="2571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75" y="999997"/>
            <a:ext cx="5665851" cy="20622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71750" y="3257550"/>
            <a:ext cx="4572000" cy="31718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437757" y="6560311"/>
            <a:ext cx="2439035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Times New Roman"/>
                <a:cs typeface="Times New Roman"/>
              </a:rPr>
              <a:t>(1 Peseta = 4 Pesos</a:t>
            </a:r>
            <a:r>
              <a:rPr sz="1600" spc="2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Chilenos)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0668"/>
            <a:ext cx="5880735" cy="19157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r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</a:t>
            </a:r>
            <a:r>
              <a:rPr sz="1000" b="1" spc="-5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1299210">
              <a:lnSpc>
                <a:spcPct val="100000"/>
              </a:lnSpc>
              <a:spcBef>
                <a:spcPts val="35"/>
              </a:spcBef>
            </a:pP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° 2 PERFORACIÓN ROTATIVA CON</a:t>
            </a:r>
            <a:r>
              <a:rPr sz="1000" b="1" spc="1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727200" cy="2857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28625"/>
            <a:ext cx="5864225" cy="1857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2500312"/>
            <a:ext cx="6162675" cy="642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35300" y="3214687"/>
            <a:ext cx="4894199" cy="357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52775" y="3714686"/>
            <a:ext cx="5776976" cy="785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29026" y="4500561"/>
            <a:ext cx="5657850" cy="2286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370668"/>
            <a:ext cx="5765800" cy="141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7940" algn="r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ÓDU</a:t>
            </a:r>
            <a:r>
              <a:rPr sz="1000" b="1" spc="-15" dirty="0">
                <a:solidFill>
                  <a:srgbClr val="000099"/>
                </a:solidFill>
                <a:latin typeface="Arial Black"/>
                <a:cs typeface="Arial Black"/>
              </a:rPr>
              <a:t>L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O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1193165">
              <a:lnSpc>
                <a:spcPct val="100000"/>
              </a:lnSpc>
              <a:spcBef>
                <a:spcPts val="35"/>
              </a:spcBef>
            </a:pP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1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63"/>
            <a:ext cx="2143125" cy="357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28625"/>
            <a:ext cx="5765800" cy="1357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2050" y="1928748"/>
            <a:ext cx="1909826" cy="2857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19175" y="2214562"/>
            <a:ext cx="5981700" cy="928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16226" y="3357498"/>
            <a:ext cx="1506474" cy="4286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36851" y="3786123"/>
            <a:ext cx="5978525" cy="8572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97301" y="4929123"/>
            <a:ext cx="2471674" cy="428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81401" y="5429250"/>
            <a:ext cx="5919724" cy="1295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71437"/>
            <a:ext cx="3548126" cy="3571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14248"/>
            <a:ext cx="7054850" cy="16431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4312" y="2428748"/>
            <a:ext cx="7059549" cy="20717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4312" y="4429125"/>
            <a:ext cx="4870450" cy="15716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43126" y="6000750"/>
            <a:ext cx="7419975" cy="785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2875" y="142875"/>
            <a:ext cx="2698750" cy="4286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142872"/>
            <a:ext cx="5656326" cy="2500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929062"/>
            <a:ext cx="5803900" cy="9286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572125"/>
            <a:ext cx="5210175" cy="12858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1562" y="370668"/>
            <a:ext cx="6657975" cy="17011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040504">
              <a:lnSpc>
                <a:spcPts val="975"/>
              </a:lnSpc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</a:t>
            </a:r>
            <a:r>
              <a:rPr sz="1000" b="1" spc="1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ROTATI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350" algn="r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R="5080" algn="r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VA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CON</a:t>
            </a:r>
            <a:r>
              <a:rPr sz="1000" b="1" spc="-4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1687" y="2071623"/>
            <a:ext cx="6413500" cy="1000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3775" y="3286125"/>
            <a:ext cx="5935726" cy="428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65187" y="4000436"/>
            <a:ext cx="6278499" cy="3571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57250" y="4643437"/>
            <a:ext cx="6386449" cy="357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28687" y="5286375"/>
            <a:ext cx="6623050" cy="357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57250" y="5857875"/>
            <a:ext cx="6643624" cy="428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2937" y="6429375"/>
            <a:ext cx="7986649" cy="3571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71562" y="428498"/>
            <a:ext cx="6657975" cy="16431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357501" y="6143625"/>
            <a:ext cx="3838575" cy="5000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28700" y="571500"/>
            <a:ext cx="6686550" cy="8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08251" y="1428686"/>
            <a:ext cx="4921250" cy="6429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44675" y="2214498"/>
            <a:ext cx="5441950" cy="7143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84375" y="3214687"/>
            <a:ext cx="4730750" cy="642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901825" y="4011612"/>
            <a:ext cx="5241925" cy="4175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4929187"/>
            <a:ext cx="9144000" cy="10001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250" y="500062"/>
            <a:ext cx="7929499" cy="628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28738" y="1185799"/>
            <a:ext cx="0" cy="213360"/>
          </a:xfrm>
          <a:custGeom>
            <a:avLst/>
            <a:gdLst/>
            <a:ahLst/>
            <a:cxnLst/>
            <a:rect l="l" t="t" r="r" b="b"/>
            <a:pathLst>
              <a:path h="213359">
                <a:moveTo>
                  <a:pt x="0" y="0"/>
                </a:moveTo>
                <a:lnTo>
                  <a:pt x="0" y="212851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28738" y="1457325"/>
            <a:ext cx="0" cy="4432300"/>
          </a:xfrm>
          <a:custGeom>
            <a:avLst/>
            <a:gdLst/>
            <a:ahLst/>
            <a:cxnLst/>
            <a:rect l="l" t="t" r="r" b="b"/>
            <a:pathLst>
              <a:path h="4432300">
                <a:moveTo>
                  <a:pt x="0" y="0"/>
                </a:moveTo>
                <a:lnTo>
                  <a:pt x="0" y="443230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0" y="1285875"/>
            <a:ext cx="3072130" cy="2786380"/>
          </a:xfrm>
          <a:custGeom>
            <a:avLst/>
            <a:gdLst/>
            <a:ahLst/>
            <a:cxnLst/>
            <a:rect l="l" t="t" r="r" b="b"/>
            <a:pathLst>
              <a:path w="3072129" h="2786379">
                <a:moveTo>
                  <a:pt x="0" y="2785999"/>
                </a:moveTo>
                <a:lnTo>
                  <a:pt x="3071876" y="0"/>
                </a:lnTo>
              </a:path>
            </a:pathLst>
          </a:custGeom>
          <a:ln w="571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14626" y="1427225"/>
            <a:ext cx="5857875" cy="1905"/>
          </a:xfrm>
          <a:custGeom>
            <a:avLst/>
            <a:gdLst/>
            <a:ahLst/>
            <a:cxnLst/>
            <a:rect l="l" t="t" r="r" b="b"/>
            <a:pathLst>
              <a:path w="5857875" h="1905">
                <a:moveTo>
                  <a:pt x="5857875" y="1524"/>
                </a:moveTo>
                <a:lnTo>
                  <a:pt x="0" y="0"/>
                </a:lnTo>
              </a:path>
            </a:pathLst>
          </a:custGeom>
          <a:ln w="571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00126"/>
            <a:ext cx="6256401" cy="8572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1437" y="1357249"/>
            <a:ext cx="6200775" cy="857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687" y="2659062"/>
            <a:ext cx="6572250" cy="9128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7101" y="4214876"/>
            <a:ext cx="6105525" cy="19287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5001" y="649351"/>
            <a:ext cx="2373249" cy="17795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748" y="10453"/>
            <a:ext cx="8715375" cy="684784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4507865">
              <a:lnSpc>
                <a:spcPct val="100000"/>
              </a:lnSpc>
              <a:spcBef>
                <a:spcPts val="655"/>
              </a:spcBef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</a:t>
            </a:r>
            <a:endParaRPr sz="1600">
              <a:latin typeface="Arial Black"/>
              <a:cs typeface="Arial Black"/>
            </a:endParaRPr>
          </a:p>
          <a:p>
            <a:pPr marL="5026025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36245" y="93980"/>
            <a:ext cx="32766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135">
              <a:lnSpc>
                <a:spcPct val="100000"/>
              </a:lnSpc>
            </a:pP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O)</a:t>
            </a:r>
            <a:endParaRPr sz="16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N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5748" y="10453"/>
            <a:ext cx="8686956" cy="6847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1475" y="785876"/>
            <a:ext cx="8486775" cy="550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57250" y="500062"/>
            <a:ext cx="7929499" cy="6286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4312" y="142875"/>
            <a:ext cx="2695575" cy="266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71500"/>
            <a:ext cx="5133975" cy="476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1285875"/>
            <a:ext cx="4643374" cy="1500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0625" y="2571750"/>
            <a:ext cx="4143374" cy="10001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2857436"/>
            <a:ext cx="4857750" cy="9286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86000" y="3571937"/>
            <a:ext cx="6653149" cy="32146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67375" y="571500"/>
            <a:ext cx="2547874" cy="19113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81525" y="93980"/>
            <a:ext cx="4481830" cy="415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PERFORACIÓN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Y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TRONADURA </a:t>
            </a:r>
            <a:r>
              <a:rPr sz="1600" b="1" spc="-5" dirty="0">
                <a:solidFill>
                  <a:srgbClr val="000099"/>
                </a:solidFill>
                <a:latin typeface="Arial Black"/>
                <a:cs typeface="Arial Black"/>
              </a:rPr>
              <a:t>II</a:t>
            </a:r>
            <a:r>
              <a:rPr sz="1600" b="1" spc="80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600" b="1" spc="-10" dirty="0">
                <a:solidFill>
                  <a:srgbClr val="000099"/>
                </a:solidFill>
                <a:latin typeface="Arial Black"/>
                <a:cs typeface="Arial Black"/>
              </a:rPr>
              <a:t>(RAJO)</a:t>
            </a:r>
            <a:endParaRPr sz="1600">
              <a:latin typeface="Arial Black"/>
              <a:cs typeface="Arial Black"/>
            </a:endParaRPr>
          </a:p>
          <a:p>
            <a:pPr marL="530860">
              <a:lnSpc>
                <a:spcPct val="100000"/>
              </a:lnSpc>
              <a:spcBef>
                <a:spcPts val="35"/>
              </a:spcBef>
            </a:pPr>
            <a:r>
              <a:rPr sz="1000" b="1" spc="-10" dirty="0">
                <a:solidFill>
                  <a:srgbClr val="000099"/>
                </a:solidFill>
                <a:latin typeface="Arial Black"/>
                <a:cs typeface="Arial Black"/>
              </a:rPr>
              <a:t>MÓDULO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N° 2 PERFORACIÓN ROTATIVA CON</a:t>
            </a:r>
            <a:r>
              <a:rPr sz="1000" b="1" spc="65" dirty="0">
                <a:solidFill>
                  <a:srgbClr val="000099"/>
                </a:solidFill>
                <a:latin typeface="Arial Black"/>
                <a:cs typeface="Arial Black"/>
              </a:rPr>
              <a:t> </a:t>
            </a:r>
            <a:r>
              <a:rPr sz="1000" b="1" spc="-5" dirty="0">
                <a:solidFill>
                  <a:srgbClr val="000099"/>
                </a:solidFill>
                <a:latin typeface="Arial Black"/>
                <a:cs typeface="Arial Black"/>
              </a:rPr>
              <a:t>TRICONOS</a:t>
            </a:r>
            <a:endParaRPr sz="10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500126"/>
            <a:ext cx="5980176" cy="1642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409825" y="1928748"/>
            <a:ext cx="5540375" cy="3143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116326" y="5072126"/>
            <a:ext cx="5956300" cy="17858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1112</Words>
  <Application>Microsoft Office PowerPoint</Application>
  <PresentationFormat>Presentación en pantalla (4:3)</PresentationFormat>
  <Paragraphs>166</Paragraphs>
  <Slides>73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9" baseType="lpstr">
      <vt:lpstr>Arial</vt:lpstr>
      <vt:lpstr>Arial Black</vt:lpstr>
      <vt:lpstr>Calibri</vt:lpstr>
      <vt:lpstr>Comic Sans MS</vt:lpstr>
      <vt:lpstr>Times New Roman</vt:lpstr>
      <vt:lpstr>Office Theme</vt:lpstr>
      <vt:lpstr>PERFORACIÓN Y TRONADURA II (RAJO) MÓDULO PERFORACIÓN ROTATIVA CON TRICONOS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GRANDES TENDENCIAS QUE CARACTERIZAN A LA SOCIEDAD</dc:title>
  <dc:creator>Mauricio Charpentier</dc:creator>
  <cp:lastModifiedBy>Ricardo Álvarez</cp:lastModifiedBy>
  <cp:revision>1</cp:revision>
  <dcterms:created xsi:type="dcterms:W3CDTF">2015-10-19T00:49:38Z</dcterms:created>
  <dcterms:modified xsi:type="dcterms:W3CDTF">2015-10-18T23:55:46Z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2014-09-09T00:00:00Z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2015-10-18T00:00:00Z</vt:filetime>
  </property>
</Properties>
</file>